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23"/>
  </p:notesMasterIdLst>
  <p:handoutMasterIdLst>
    <p:handoutMasterId r:id="rId24"/>
  </p:handoutMasterIdLst>
  <p:sldIdLst>
    <p:sldId id="293" r:id="rId8"/>
    <p:sldId id="312" r:id="rId9"/>
    <p:sldId id="295" r:id="rId10"/>
    <p:sldId id="258" r:id="rId11"/>
    <p:sldId id="297" r:id="rId12"/>
    <p:sldId id="298" r:id="rId13"/>
    <p:sldId id="309" r:id="rId14"/>
    <p:sldId id="310" r:id="rId15"/>
    <p:sldId id="311" r:id="rId16"/>
    <p:sldId id="313" r:id="rId17"/>
    <p:sldId id="303" r:id="rId18"/>
    <p:sldId id="304" r:id="rId19"/>
    <p:sldId id="306" r:id="rId20"/>
    <p:sldId id="314" r:id="rId21"/>
    <p:sldId id="308" r:id="rId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B3D8"/>
    <a:srgbClr val="0A1125"/>
    <a:srgbClr val="F7F7F4"/>
    <a:srgbClr val="A7549F"/>
    <a:srgbClr val="0078D7"/>
    <a:srgbClr val="9C4C94"/>
    <a:srgbClr val="FFFFFF"/>
    <a:srgbClr val="505050"/>
    <a:srgbClr val="107C1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6242" autoAdjust="0"/>
  </p:normalViewPr>
  <p:slideViewPr>
    <p:cSldViewPr>
      <p:cViewPr varScale="1">
        <p:scale>
          <a:sx n="71" d="100"/>
          <a:sy n="71" d="100"/>
        </p:scale>
        <p:origin x="642" y="6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5/11/2017 10:16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5/11/2017 10:16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26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76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92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72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3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54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8474455" y="6302556"/>
            <a:ext cx="375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microsoft.com/cognitive</a:t>
            </a:r>
          </a:p>
        </p:txBody>
      </p:sp>
      <p:pic>
        <p:nvPicPr>
          <p:cNvPr id="1028" name="Picture 4" descr="http://csharpcorner.mindcrackerinc.netdna-cdn.com/article/microsoft-cognitive-services-leap-forward/Images/lead-2016-06-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37" y="228383"/>
            <a:ext cx="7010400" cy="4381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/>
          <a:srcRect l="19753" r="30866" b="22622"/>
          <a:stretch/>
        </p:blipFill>
        <p:spPr bwMode="auto">
          <a:xfrm rot="5400000">
            <a:off x="222952" y="4814809"/>
            <a:ext cx="2192003" cy="19362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2369772" y="4910216"/>
            <a:ext cx="3696065" cy="1638503"/>
            <a:chOff x="498892" y="465997"/>
            <a:chExt cx="3654863" cy="1957327"/>
          </a:xfrm>
        </p:grpSpPr>
        <p:sp>
          <p:nvSpPr>
            <p:cNvPr id="10" name="Rectángulo 9"/>
            <p:cNvSpPr/>
            <p:nvPr/>
          </p:nvSpPr>
          <p:spPr>
            <a:xfrm>
              <a:off x="920892" y="1940996"/>
              <a:ext cx="2396971" cy="404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1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Github</a:t>
              </a:r>
              <a:r>
                <a:rPr lang="es-MX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MX" sz="1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serandvaraco</a:t>
              </a:r>
              <a:endParaRPr lang="es-MX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 Placeholder 4"/>
            <p:cNvSpPr txBox="1">
              <a:spLocks/>
            </p:cNvSpPr>
            <p:nvPr/>
          </p:nvSpPr>
          <p:spPr>
            <a:xfrm>
              <a:off x="551127" y="465997"/>
              <a:ext cx="3602628" cy="420225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Sergio Andrés Vargas Acosta</a:t>
              </a:r>
            </a:p>
          </p:txBody>
        </p:sp>
        <p:pic>
          <p:nvPicPr>
            <p:cNvPr id="12" name="Picture 2" descr="Full_logo_whit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28" t="-9076" b="-1"/>
            <a:stretch/>
          </p:blipFill>
          <p:spPr bwMode="auto">
            <a:xfrm>
              <a:off x="606132" y="1622820"/>
              <a:ext cx="278106" cy="239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534776" y="965865"/>
              <a:ext cx="3618978" cy="626397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MX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Microsoft </a:t>
              </a:r>
              <a:r>
                <a:rPr lang="es-CO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Certified</a:t>
              </a:r>
              <a:r>
                <a:rPr lang="es-CO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Solution</a:t>
              </a:r>
              <a:r>
                <a:rPr lang="es-CO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Developer</a:t>
              </a:r>
              <a:endParaRPr lang="es-CO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marL="0" indent="0">
                <a:buNone/>
              </a:pPr>
              <a:r>
                <a:rPr lang="es-CO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Blog:  unespacioparanet.com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4" name="Text Placeholder 4"/>
            <p:cNvSpPr txBox="1">
              <a:spLocks/>
            </p:cNvSpPr>
            <p:nvPr/>
          </p:nvSpPr>
          <p:spPr>
            <a:xfrm>
              <a:off x="884237" y="1573735"/>
              <a:ext cx="2353743" cy="337259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CO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@</a:t>
              </a:r>
              <a:r>
                <a:rPr lang="es-CO" sz="1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serandvaraco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6" name="Picture 6" descr="Resultado de imagen para githu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92" y="1941552"/>
              <a:ext cx="481772" cy="481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Conector recto 14"/>
          <p:cNvCxnSpPr>
            <a:cxnSpLocks/>
          </p:cNvCxnSpPr>
          <p:nvPr/>
        </p:nvCxnSpPr>
        <p:spPr>
          <a:xfrm>
            <a:off x="2287071" y="4845895"/>
            <a:ext cx="0" cy="1856615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8085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373062"/>
            <a:ext cx="10942637" cy="63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0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144462"/>
            <a:ext cx="11811000" cy="52229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187" y="1363662"/>
            <a:ext cx="6515100" cy="4981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6750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44461"/>
            <a:ext cx="11963400" cy="67392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37" y="1132841"/>
            <a:ext cx="64674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75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Microsoft cognitive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364722"/>
            <a:ext cx="2667001" cy="154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37" y="2049462"/>
            <a:ext cx="7379908" cy="3886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uadroTexto 3"/>
          <p:cNvSpPr txBox="1"/>
          <p:nvPr/>
        </p:nvSpPr>
        <p:spPr>
          <a:xfrm>
            <a:off x="3932237" y="1135653"/>
            <a:ext cx="53344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 dirty="0">
                <a:solidFill>
                  <a:schemeClr val="bg1"/>
                </a:solidFill>
              </a:rPr>
              <a:t>Usado para verificación de identidad</a:t>
            </a:r>
          </a:p>
        </p:txBody>
      </p:sp>
    </p:spTree>
    <p:extLst>
      <p:ext uri="{BB962C8B-B14F-4D97-AF65-F5344CB8AC3E}">
        <p14:creationId xmlns:p14="http://schemas.microsoft.com/office/powerpoint/2010/main" val="803319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76" y="2201862"/>
            <a:ext cx="9563100" cy="3162300"/>
          </a:xfrm>
          <a:prstGeom prst="rect">
            <a:avLst/>
          </a:prstGeom>
        </p:spPr>
      </p:pic>
      <p:pic>
        <p:nvPicPr>
          <p:cNvPr id="3" name="Picture 2" descr="Resultado de imagen para Microsoft cognitive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5" y="449262"/>
            <a:ext cx="1656904" cy="94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789237" y="552147"/>
            <a:ext cx="4881208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¿Qué paquetes necesito?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454539" y="5544463"/>
            <a:ext cx="92951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https://azure.microsoft.com/es-es/try/cognitive-services/my-apis/</a:t>
            </a:r>
          </a:p>
        </p:txBody>
      </p:sp>
    </p:spTree>
    <p:extLst>
      <p:ext uri="{BB962C8B-B14F-4D97-AF65-F5344CB8AC3E}">
        <p14:creationId xmlns:p14="http://schemas.microsoft.com/office/powerpoint/2010/main" val="24598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90396" y="5624494"/>
            <a:ext cx="278106" cy="239090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4" y="5575259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/>
              <a:t>@</a:t>
            </a:r>
            <a:r>
              <a:rPr lang="es-CO" sz="2000" dirty="0" err="1"/>
              <a:t>serandvaraco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176149" y="1075348"/>
            <a:ext cx="4478619" cy="395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617894" y="5313649"/>
            <a:ext cx="58185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https://github.com/serandvaraco</a:t>
            </a:r>
          </a:p>
          <a:p>
            <a:pPr algn="ctr"/>
            <a:r>
              <a:rPr lang="es-MX" sz="2800" b="1" dirty="0"/>
              <a:t>http://unespacioparanet.com</a:t>
            </a:r>
          </a:p>
        </p:txBody>
      </p:sp>
    </p:spTree>
    <p:extLst>
      <p:ext uri="{BB962C8B-B14F-4D97-AF65-F5344CB8AC3E}">
        <p14:creationId xmlns:p14="http://schemas.microsoft.com/office/powerpoint/2010/main" val="187626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2328386" y="1788727"/>
            <a:ext cx="75130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</a:p>
        </p:txBody>
      </p:sp>
      <p:pic>
        <p:nvPicPr>
          <p:cNvPr id="3074" name="Picture 2" descr="Cognitive Servi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6" b="18916"/>
          <a:stretch/>
        </p:blipFill>
        <p:spPr bwMode="auto">
          <a:xfrm>
            <a:off x="655637" y="3085515"/>
            <a:ext cx="10858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9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Microsoft cognitive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44462"/>
            <a:ext cx="12025339" cy="67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2910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33">
        <p15:prstTrans prst="wind"/>
      </p:transition>
    </mc:Choice>
    <mc:Fallback xmlns="">
      <p:transition spd="slow" advTm="103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882" y="-29035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7" y="6127505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185248" y="5177730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693959" y="600374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6" name="Straight Connector 45"/>
          <p:cNvCxnSpPr/>
          <p:nvPr/>
        </p:nvCxnSpPr>
        <p:spPr>
          <a:xfrm>
            <a:off x="7750669" y="6908954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03550" y="4283304"/>
            <a:ext cx="75373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Fácil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28254" y="4301310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85248" y="4294385"/>
            <a:ext cx="1723549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Comunidad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47008" y="5322059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459615" y="80554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¿Por </a:t>
            </a:r>
            <a:r>
              <a:rPr lang="en-US" sz="4896" dirty="0" err="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qué</a:t>
            </a: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  <p:pic>
        <p:nvPicPr>
          <p:cNvPr id="3074" name="Picture 2" descr="Resultado de imagen para cognitive service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10" y="417866"/>
            <a:ext cx="4778780" cy="27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api rest black 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56" y="5010008"/>
            <a:ext cx="1242088" cy="1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9">
        <p15:prstTrans prst="airplane"/>
      </p:transition>
    </mc:Choice>
    <mc:Fallback xmlns="">
      <p:transition spd="slow" advTm="29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sultado de imagen para Emotion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4" y="467098"/>
            <a:ext cx="11049000" cy="6044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 bwMode="auto">
          <a:xfrm>
            <a:off x="0" y="-35223"/>
            <a:ext cx="12436475" cy="699452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43142" y="2706148"/>
            <a:ext cx="10439400" cy="1189283"/>
          </a:xfrm>
        </p:spPr>
        <p:txBody>
          <a:bodyPr/>
          <a:lstStyle/>
          <a:p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Extrae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emoción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persona a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partir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fotografía</a:t>
            </a:r>
            <a:r>
              <a:rPr lang="en-US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video.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027237" y="6497637"/>
            <a:ext cx="9788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/>
              <a:t>https://www.microsoft.com/cognitive-services/en-us/emotion-api</a:t>
            </a:r>
          </a:p>
        </p:txBody>
      </p:sp>
      <p:sp>
        <p:nvSpPr>
          <p:cNvPr id="3" name="Rectángulo 2"/>
          <p:cNvSpPr/>
          <p:nvPr/>
        </p:nvSpPr>
        <p:spPr bwMode="auto">
          <a:xfrm>
            <a:off x="4000734" y="1701221"/>
            <a:ext cx="4924215" cy="502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CO" sz="5400" dirty="0" err="1">
                <a:solidFill>
                  <a:schemeClr val="accent6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Emotion</a:t>
            </a:r>
            <a:r>
              <a:rPr lang="es-CO" sz="5400" dirty="0">
                <a:solidFill>
                  <a:schemeClr val="accent6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029266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99143" y="4335462"/>
            <a:ext cx="2514600" cy="1400092"/>
          </a:xfrm>
        </p:spPr>
        <p:txBody>
          <a:bodyPr/>
          <a:lstStyle/>
          <a:p>
            <a:br>
              <a:rPr lang="es-MX" sz="2400" dirty="0"/>
            </a:br>
            <a:br>
              <a:rPr lang="es-MX" sz="2400" dirty="0"/>
            </a:br>
            <a:r>
              <a:rPr lang="es-MX" sz="2400" dirty="0"/>
              <a:t>8 Emociones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998930" y="3678950"/>
            <a:ext cx="6216650" cy="304698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Desprecio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Disgusto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Temor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Felicidad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Neutralidad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Tristeza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Sorpresa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956" y="661617"/>
            <a:ext cx="2572341" cy="533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4" descr="https://www.technobuffalo.com/wp-content/uploads/2015/11/microsoft-project-oxford-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28" y="435168"/>
            <a:ext cx="5503453" cy="3001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92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6"/>
            <a:ext cx="12462156" cy="959586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0" y="0"/>
            <a:ext cx="13106400" cy="753586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434803" y="449262"/>
            <a:ext cx="409592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</a:t>
            </a:r>
            <a:r>
              <a:rPr lang="es-CO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Visio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41437" y="6392862"/>
            <a:ext cx="10948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https://www.microsoft.com/cognitive-services/en-us/computer-vision-api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570037" y="2850356"/>
            <a:ext cx="5791199" cy="917575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Permite analizar las imágenes expuestas</a:t>
            </a:r>
          </a:p>
        </p:txBody>
      </p:sp>
    </p:spTree>
    <p:extLst>
      <p:ext uri="{BB962C8B-B14F-4D97-AF65-F5344CB8AC3E}">
        <p14:creationId xmlns:p14="http://schemas.microsoft.com/office/powerpoint/2010/main" val="2970942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897062"/>
            <a:ext cx="11660472" cy="46482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884237" y="373062"/>
            <a:ext cx="10668000" cy="917575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sz="4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 Fácil mediante un JSON </a:t>
            </a:r>
          </a:p>
        </p:txBody>
      </p:sp>
    </p:spTree>
    <p:extLst>
      <p:ext uri="{BB962C8B-B14F-4D97-AF65-F5344CB8AC3E}">
        <p14:creationId xmlns:p14="http://schemas.microsoft.com/office/powerpoint/2010/main" val="274508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portalstoragewuprod2.azureedge.net/vision/OpticalCharacterRecognition/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436474" cy="704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 bwMode="auto">
          <a:xfrm>
            <a:off x="-1" y="-1"/>
            <a:ext cx="12436475" cy="704083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592262"/>
            <a:ext cx="4915917" cy="37241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29" y="3920709"/>
            <a:ext cx="4563646" cy="32789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37" y="219981"/>
            <a:ext cx="4300531" cy="30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2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8ff673fc-3231-4e3a-893b-6d7f7cd32766"/>
    <ds:schemaRef ds:uri="http://schemas.microsoft.com/sharepoint/v3"/>
    <ds:schemaRef ds:uri="http://schemas.microsoft.com/office/2006/documentManagement/typ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668</TotalTime>
  <Words>149</Words>
  <Application>Microsoft Office PowerPoint</Application>
  <PresentationFormat>Personalizado</PresentationFormat>
  <Paragraphs>40</Paragraphs>
  <Slides>15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Arial</vt:lpstr>
      <vt:lpstr>Consolas</vt:lpstr>
      <vt:lpstr>Segoe UI</vt:lpstr>
      <vt:lpstr>Segoe UI Light</vt:lpstr>
      <vt:lpstr>Segoe UI Semilight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Presentación de PowerPoint</vt:lpstr>
      <vt:lpstr>Presentación de PowerPoint</vt:lpstr>
      <vt:lpstr>Presentación de PowerPoint</vt:lpstr>
      <vt:lpstr>¿Por qué Microsoft  Cognitive Services ?</vt:lpstr>
      <vt:lpstr>Extrae características de la emoción de una persona a partir de una fotografía o video.</vt:lpstr>
      <vt:lpstr>  8 Emociones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Sergio Vargas MCPD</cp:lastModifiedBy>
  <cp:revision>46</cp:revision>
  <dcterms:created xsi:type="dcterms:W3CDTF">2016-03-31T00:21:52Z</dcterms:created>
  <dcterms:modified xsi:type="dcterms:W3CDTF">2017-05-11T17:41:24Z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